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4"/>
  </p:notesMasterIdLst>
  <p:sldIdLst>
    <p:sldId id="280" r:id="rId3"/>
    <p:sldId id="412" r:id="rId4"/>
    <p:sldId id="414" r:id="rId5"/>
    <p:sldId id="416" r:id="rId6"/>
    <p:sldId id="417" r:id="rId7"/>
    <p:sldId id="415" r:id="rId8"/>
    <p:sldId id="418" r:id="rId9"/>
    <p:sldId id="421" r:id="rId10"/>
    <p:sldId id="420" r:id="rId11"/>
    <p:sldId id="419" r:id="rId12"/>
    <p:sldId id="285" r:id="rId13"/>
  </p:sldIdLst>
  <p:sldSz cx="12192000" cy="6858000"/>
  <p:notesSz cx="6858000" cy="9144000"/>
  <p:custDataLst>
    <p:tags r:id="rId1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peng21" initials="y"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1"/>
    <p:restoredTop sz="96170"/>
  </p:normalViewPr>
  <p:slideViewPr>
    <p:cSldViewPr snapToGrid="0" snapToObjects="1">
      <p:cViewPr varScale="1">
        <p:scale>
          <a:sx n="103" d="100"/>
          <a:sy n="103" d="100"/>
        </p:scale>
        <p:origin x="168"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15.xml"/><Relationship Id="rId18" Type="http://schemas.openxmlformats.org/officeDocument/2006/relationships/commentAuthors" Target="commentAuthors.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endParaRPr lang="en-US" dirty="0"/>
          </a:p>
        </p:txBody>
      </p:sp>
      <p:sp>
        <p:nvSpPr>
          <p:cNvPr id="3" name="Subtitle 2"/>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US" dirty="0"/>
          </a:p>
        </p:txBody>
      </p:sp>
      <p:sp>
        <p:nvSpPr>
          <p:cNvPr id="17" name="Text Placeholder 16"/>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703050203000203" pitchFamily="34" charset="0"/>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dirty="0"/>
              <a:t>PRESENTER’S NAME</a:t>
            </a:r>
            <a:endParaRPr lang="en-US" dirty="0"/>
          </a:p>
        </p:txBody>
      </p:sp>
      <p:sp>
        <p:nvSpPr>
          <p:cNvPr id="4" name="Date Placeholder 3"/>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5" name="Text Placeholder 4"/>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9" name="Text Placeholder 4"/>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0" name="Text Placeholder 4"/>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1" name="Text Placeholder 4"/>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46359" y="365127"/>
            <a:ext cx="10709031" cy="734621"/>
          </a:xfrm>
        </p:spPr>
        <p:txBody>
          <a:bodyPr/>
          <a:lstStyle/>
          <a:p>
            <a:r>
              <a:rPr lang="en-US" dirty="0"/>
              <a:t>CLICK TO EDIT TITLE</a:t>
            </a:r>
            <a:endParaRPr lang="en-US" dirty="0"/>
          </a:p>
        </p:txBody>
      </p:sp>
      <p:sp>
        <p:nvSpPr>
          <p:cNvPr id="13" name="Text Placeholder 3"/>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200" indent="0">
              <a:buNone/>
              <a:defRPr b="0" i="0">
                <a:solidFill>
                  <a:schemeClr val="accent1"/>
                </a:solidFill>
                <a:latin typeface="IBM Plex Sans Light" panose="020B0403050203000203" pitchFamily="34" charset="0"/>
              </a:defRPr>
            </a:lvl2pPr>
            <a:lvl3pPr marL="914400" indent="0">
              <a:buNone/>
              <a:defRPr b="0" i="0">
                <a:solidFill>
                  <a:schemeClr val="accent1"/>
                </a:solidFill>
                <a:latin typeface="IBM Plex Sans Light" panose="020B0403050203000203" pitchFamily="34" charset="0"/>
              </a:defRPr>
            </a:lvl3pPr>
            <a:lvl4pPr marL="1371600" indent="0">
              <a:buNone/>
              <a:defRPr b="0" i="0">
                <a:solidFill>
                  <a:schemeClr val="accent1"/>
                </a:solidFill>
                <a:latin typeface="IBM Plex Sans Light" panose="020B0403050203000203" pitchFamily="34" charset="0"/>
              </a:defRPr>
            </a:lvl4pPr>
            <a:lvl5pPr marL="1828800" indent="0">
              <a:buNone/>
              <a:defRPr b="0" i="0">
                <a:solidFill>
                  <a:schemeClr val="accent1"/>
                </a:solidFill>
                <a:latin typeface="IBM Plex Sans Light" panose="020B0403050203000203" pitchFamily="34" charset="0"/>
              </a:defRPr>
            </a:lvl5pPr>
          </a:lstStyle>
          <a:p>
            <a:pPr lvl="0"/>
            <a:r>
              <a:rPr lang="en-US" dirty="0"/>
              <a:t>Click to edit subhead</a:t>
            </a:r>
            <a:endParaRPr lang="en-US" dirty="0"/>
          </a:p>
        </p:txBody>
      </p:sp>
      <p:sp>
        <p:nvSpPr>
          <p:cNvPr id="5" name="Text Placeholder 4"/>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9" name="Text Placeholder 4"/>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0" name="Text Placeholder 4"/>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1" name="Text Placeholder 4"/>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15" name="Content Placeholder 2"/>
          <p:cNvSpPr>
            <a:spLocks noGrp="1"/>
          </p:cNvSpPr>
          <p:nvPr>
            <p:ph sz="half" idx="1" hasCustomPrompt="1"/>
          </p:nvPr>
        </p:nvSpPr>
        <p:spPr>
          <a:xfrm>
            <a:off x="644771" y="2210082"/>
            <a:ext cx="4572000" cy="3890163"/>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9" name="Text Placeholder 4"/>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0" name="Text Placeholder 4"/>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1" name="Text Placeholder 4"/>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646359" y="365127"/>
            <a:ext cx="10709031" cy="734621"/>
          </a:xfrm>
        </p:spPr>
        <p:txBody>
          <a:bodyPr/>
          <a:lstStyle/>
          <a:p>
            <a:r>
              <a:rPr lang="en-US" dirty="0"/>
              <a:t>CLICK TO EDIT TITLE</a:t>
            </a:r>
            <a:endParaRPr lang="en-US" dirty="0"/>
          </a:p>
        </p:txBody>
      </p:sp>
      <p:sp>
        <p:nvSpPr>
          <p:cNvPr id="13" name="Text Placeholder 3"/>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200" indent="0">
              <a:buNone/>
              <a:defRPr b="0" i="0">
                <a:solidFill>
                  <a:schemeClr val="accent1"/>
                </a:solidFill>
                <a:latin typeface="IBM Plex Sans Light" panose="020B0403050203000203" pitchFamily="34" charset="0"/>
              </a:defRPr>
            </a:lvl2pPr>
            <a:lvl3pPr marL="914400" indent="0">
              <a:buNone/>
              <a:defRPr b="0" i="0">
                <a:solidFill>
                  <a:schemeClr val="accent1"/>
                </a:solidFill>
                <a:latin typeface="IBM Plex Sans Light" panose="020B0403050203000203" pitchFamily="34" charset="0"/>
              </a:defRPr>
            </a:lvl3pPr>
            <a:lvl4pPr marL="1371600" indent="0">
              <a:buNone/>
              <a:defRPr b="0" i="0">
                <a:solidFill>
                  <a:schemeClr val="accent1"/>
                </a:solidFill>
                <a:latin typeface="IBM Plex Sans Light" panose="020B0403050203000203" pitchFamily="34" charset="0"/>
              </a:defRPr>
            </a:lvl4pPr>
            <a:lvl5pPr marL="1828800" indent="0">
              <a:buNone/>
              <a:defRPr b="0" i="0">
                <a:solidFill>
                  <a:schemeClr val="accent1"/>
                </a:solidFill>
                <a:latin typeface="IBM Plex Sans Light" panose="020B0403050203000203" pitchFamily="34" charset="0"/>
              </a:defRPr>
            </a:lvl5pPr>
          </a:lstStyle>
          <a:p>
            <a:pPr lvl="0"/>
            <a:r>
              <a:rPr lang="en-US" dirty="0"/>
              <a:t>Click to edit subhead</a:t>
            </a:r>
            <a:endParaRPr lang="en-US" dirty="0"/>
          </a:p>
        </p:txBody>
      </p:sp>
      <p:sp>
        <p:nvSpPr>
          <p:cNvPr id="15" name="Content Placeholder 2"/>
          <p:cNvSpPr>
            <a:spLocks noGrp="1"/>
          </p:cNvSpPr>
          <p:nvPr>
            <p:ph sz="half" idx="1" hasCustomPrompt="1"/>
          </p:nvPr>
        </p:nvSpPr>
        <p:spPr>
          <a:xfrm>
            <a:off x="644771" y="2210082"/>
            <a:ext cx="4572000" cy="3890163"/>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9" name="Text Placeholder 4"/>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0" name="Text Placeholder 4"/>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11" name="Text Placeholder 4"/>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Click to edit text</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46359" y="365127"/>
            <a:ext cx="10709031" cy="734621"/>
          </a:xfrm>
        </p:spPr>
        <p:txBody>
          <a:bodyPr/>
          <a:lstStyle/>
          <a:p>
            <a:r>
              <a:rPr lang="en-US" dirty="0"/>
              <a:t>CLICK TO EDIT TITLE</a:t>
            </a:r>
            <a:endParaRPr lang="en-US" dirty="0"/>
          </a:p>
        </p:txBody>
      </p:sp>
      <p:sp>
        <p:nvSpPr>
          <p:cNvPr id="9" name="Text Placeholder 3"/>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200" indent="0">
              <a:buNone/>
              <a:defRPr b="0" i="0">
                <a:solidFill>
                  <a:schemeClr val="accent1"/>
                </a:solidFill>
                <a:latin typeface="IBM Plex Sans Light" panose="020B0403050203000203" pitchFamily="34" charset="0"/>
              </a:defRPr>
            </a:lvl2pPr>
            <a:lvl3pPr marL="914400" indent="0">
              <a:buNone/>
              <a:defRPr b="0" i="0">
                <a:solidFill>
                  <a:schemeClr val="accent1"/>
                </a:solidFill>
                <a:latin typeface="IBM Plex Sans Light" panose="020B0403050203000203" pitchFamily="34" charset="0"/>
              </a:defRPr>
            </a:lvl3pPr>
            <a:lvl4pPr marL="1371600" indent="0">
              <a:buNone/>
              <a:defRPr b="0" i="0">
                <a:solidFill>
                  <a:schemeClr val="accent1"/>
                </a:solidFill>
                <a:latin typeface="IBM Plex Sans Light" panose="020B0403050203000203" pitchFamily="34" charset="0"/>
              </a:defRPr>
            </a:lvl4pPr>
            <a:lvl5pPr marL="1828800" indent="0">
              <a:buNone/>
              <a:defRPr b="0" i="0">
                <a:solidFill>
                  <a:schemeClr val="accent1"/>
                </a:solidFill>
                <a:latin typeface="IBM Plex Sans Light" panose="020B0403050203000203" pitchFamily="34" charset="0"/>
              </a:defRPr>
            </a:lvl5pPr>
          </a:lstStyle>
          <a:p>
            <a:pPr lvl="0"/>
            <a:r>
              <a:rPr lang="en-US" dirty="0"/>
              <a:t>Click to edit subhead</a:t>
            </a:r>
            <a:endParaRPr lang="en-US" dirty="0"/>
          </a:p>
        </p:txBody>
      </p:sp>
      <p:sp>
        <p:nvSpPr>
          <p:cNvPr id="3" name="Content Placeholder 2"/>
          <p:cNvSpPr>
            <a:spLocks noGrp="1"/>
          </p:cNvSpPr>
          <p:nvPr>
            <p:ph sz="half" idx="1" hasCustomPrompt="1"/>
          </p:nvPr>
        </p:nvSpPr>
        <p:spPr>
          <a:xfrm>
            <a:off x="644769" y="2325836"/>
            <a:ext cx="5181600" cy="385112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hasCustomPrompt="1"/>
          </p:nvPr>
        </p:nvSpPr>
        <p:spPr>
          <a:xfrm>
            <a:off x="6172200" y="2325836"/>
            <a:ext cx="5181600" cy="385112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3" name="Text Placeholder 2"/>
          <p:cNvSpPr>
            <a:spLocks noGrp="1"/>
          </p:cNvSpPr>
          <p:nvPr>
            <p:ph type="body" idx="1" hasCustomPrompt="1"/>
          </p:nvPr>
        </p:nvSpPr>
        <p:spPr>
          <a:xfrm>
            <a:off x="644772"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endParaRPr lang="en-US" dirty="0"/>
          </a:p>
        </p:txBody>
      </p:sp>
      <p:sp>
        <p:nvSpPr>
          <p:cNvPr id="4" name="Content Placeholder 3"/>
          <p:cNvSpPr>
            <a:spLocks noGrp="1"/>
          </p:cNvSpPr>
          <p:nvPr>
            <p:ph sz="half" idx="2" hasCustomPrompt="1"/>
          </p:nvPr>
        </p:nvSpPr>
        <p:spPr>
          <a:xfrm>
            <a:off x="644772" y="2505075"/>
            <a:ext cx="5157787" cy="3684588"/>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ext Placeholder 4"/>
          <p:cNvSpPr>
            <a:spLocks noGrp="1"/>
          </p:cNvSpPr>
          <p:nvPr>
            <p:ph type="body" sz="quarter" idx="3" hasCustomPrompt="1"/>
          </p:nvPr>
        </p:nvSpPr>
        <p:spPr>
          <a:xfrm>
            <a:off x="6172202"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endParaRPr lang="en-US" dirty="0"/>
          </a:p>
        </p:txBody>
      </p:sp>
      <p:sp>
        <p:nvSpPr>
          <p:cNvPr id="6" name="Content Placeholder 5"/>
          <p:cNvSpPr>
            <a:spLocks noGrp="1"/>
          </p:cNvSpPr>
          <p:nvPr>
            <p:ph sz="quarter" idx="4" hasCustomPrompt="1"/>
          </p:nvPr>
        </p:nvSpPr>
        <p:spPr>
          <a:xfrm>
            <a:off x="6172202" y="2505075"/>
            <a:ext cx="5183188" cy="3684588"/>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9" name="Slide Number Placeholder 8"/>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endParaRPr lang="en-US" dirty="0"/>
          </a:p>
        </p:txBody>
      </p:sp>
      <p:sp>
        <p:nvSpPr>
          <p:cNvPr id="5" name="Slide Number Placeholder 4"/>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
        <p:nvSpPr>
          <p:cNvPr id="3" name="Content Placeholder 2"/>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Text Placeholder 3"/>
          <p:cNvSpPr>
            <a:spLocks noGrp="1"/>
          </p:cNvSpPr>
          <p:nvPr>
            <p:ph type="body" sz="half" idx="2" hasCustomPrompt="1"/>
          </p:nvPr>
        </p:nvSpPr>
        <p:spPr>
          <a:xfrm>
            <a:off x="644773" y="2057402"/>
            <a:ext cx="412725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endParaRPr lang="en-US" dirty="0"/>
          </a:p>
        </p:txBody>
      </p:sp>
      <p:sp>
        <p:nvSpPr>
          <p:cNvPr id="2" name="Title 1"/>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p:cNvPicPr>
            <a:picLocks noChangeAspect="1"/>
          </p:cNvPicPr>
          <p:nvPr userDrawn="1"/>
        </p:nvPicPr>
        <p:blipFill rotWithShape="1">
          <a:blip r:embed="rId2"/>
          <a:srcRect l="16253"/>
          <a:stretch>
            <a:fillRect/>
          </a:stretch>
        </p:blipFill>
        <p:spPr>
          <a:xfrm>
            <a:off x="2" y="0"/>
            <a:ext cx="8636340" cy="6858000"/>
          </a:xfrm>
          <a:prstGeom prst="rect">
            <a:avLst/>
          </a:prstGeom>
        </p:spPr>
      </p:pic>
      <p:pic>
        <p:nvPicPr>
          <p:cNvPr id="6" name="Picture 5" descr="A picture containing shape&#10;&#10;Description automatically generated"/>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endParaRPr lang="en-US" dirty="0"/>
          </a:p>
        </p:txBody>
      </p:sp>
      <p:sp>
        <p:nvSpPr>
          <p:cNvPr id="3" name="Subtitle 2"/>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US" dirty="0"/>
          </a:p>
        </p:txBody>
      </p:sp>
      <p:sp>
        <p:nvSpPr>
          <p:cNvPr id="12" name="Text Placeholder 16"/>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703050203000203" pitchFamily="34" charset="0"/>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dirty="0"/>
              <a:t>PRESENTER’S NAME</a:t>
            </a:r>
            <a:endParaRPr lang="en-US" dirty="0"/>
          </a:p>
        </p:txBody>
      </p:sp>
      <p:sp>
        <p:nvSpPr>
          <p:cNvPr id="4" name="Date Placeholder 3"/>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endParaRPr lang="en-US" dirty="0"/>
          </a:p>
        </p:txBody>
      </p:sp>
      <p:sp>
        <p:nvSpPr>
          <p:cNvPr id="4" name="Text Placeholder 3"/>
          <p:cNvSpPr>
            <a:spLocks noGrp="1"/>
          </p:cNvSpPr>
          <p:nvPr>
            <p:ph type="body" sz="half" idx="2" hasCustomPrompt="1"/>
          </p:nvPr>
        </p:nvSpPr>
        <p:spPr>
          <a:xfrm>
            <a:off x="644773" y="2057402"/>
            <a:ext cx="412725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text</a:t>
            </a:r>
            <a:endParaRPr lang="en-US" dirty="0"/>
          </a:p>
        </p:txBody>
      </p:sp>
      <p:sp>
        <p:nvSpPr>
          <p:cNvPr id="3" name="Picture Placeholder 2"/>
          <p:cNvSpPr>
            <a:spLocks noGrp="1"/>
          </p:cNvSpPr>
          <p:nvPr>
            <p:ph type="pic" idx="1"/>
          </p:nvPr>
        </p:nvSpPr>
        <p:spPr>
          <a:xfrm>
            <a:off x="5183188" y="987428"/>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title</a:t>
            </a:r>
            <a:endParaRPr lang="en-US" dirty="0"/>
          </a:p>
        </p:txBody>
      </p:sp>
      <p:sp>
        <p:nvSpPr>
          <p:cNvPr id="3" name="Vertical Text Placeholder 2"/>
          <p:cNvSpPr>
            <a:spLocks noGrp="1"/>
          </p:cNvSpPr>
          <p:nvPr>
            <p:ph type="body" orient="vert" idx="1" hasCustomPrompt="1"/>
          </p:nvPr>
        </p:nvSpPr>
        <p:spPr/>
        <p:txBody>
          <a:bodyPr vert="eaVert"/>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2" y="365127"/>
            <a:ext cx="2628900" cy="5811839"/>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44769" y="365127"/>
            <a:ext cx="7927731" cy="5811839"/>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p:cNvPicPr>
            <a:picLocks noChangeAspect="1"/>
          </p:cNvPicPr>
          <p:nvPr userDrawn="1"/>
        </p:nvPicPr>
        <p:blipFill rotWithShape="1">
          <a:blip r:embed="rId2"/>
          <a:srcRect l="28985"/>
          <a:stretch>
            <a:fillRect/>
          </a:stretch>
        </p:blipFill>
        <p:spPr>
          <a:xfrm>
            <a:off x="2" y="0"/>
            <a:ext cx="7305260" cy="6858000"/>
          </a:xfrm>
          <a:prstGeom prst="rect">
            <a:avLst/>
          </a:prstGeom>
        </p:spPr>
      </p:pic>
      <p:pic>
        <p:nvPicPr>
          <p:cNvPr id="3" name="Picture 2" descr="A picture containing shape&#10;&#10;Description automatically generated"/>
          <p:cNvPicPr>
            <a:picLocks noChangeAspect="1"/>
          </p:cNvPicPr>
          <p:nvPr userDrawn="1"/>
        </p:nvPicPr>
        <p:blipFill>
          <a:blip r:embed="rId3"/>
          <a:stretch>
            <a:fillRect/>
          </a:stretch>
        </p:blipFill>
        <p:spPr>
          <a:xfrm>
            <a:off x="0" y="0"/>
            <a:ext cx="12192000" cy="6858000"/>
          </a:xfrm>
          <a:prstGeom prst="rect">
            <a:avLst/>
          </a:prstGeom>
        </p:spPr>
      </p:pic>
      <p:sp>
        <p:nvSpPr>
          <p:cNvPr id="5" name="TextBox 4"/>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endParaRPr lang="en-US" sz="5400" b="1" i="0" dirty="0">
              <a:solidFill>
                <a:schemeClr val="bg1"/>
              </a:solidFill>
              <a:latin typeface="Saira Condensed Condensed Light" pitchFamily="2" charset="77"/>
            </a:endParaRPr>
          </a:p>
        </p:txBody>
      </p:sp>
      <p:sp>
        <p:nvSpPr>
          <p:cNvPr id="9" name="TextBox 8"/>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endParaRPr lang="en-US" sz="1600" kern="1200" dirty="0">
              <a:solidFill>
                <a:schemeClr val="bg1"/>
              </a:solidFill>
              <a:effectLst/>
              <a:latin typeface="IBM Plex Sans" panose="020B0503050203000203" pitchFamily="34" charset="0"/>
              <a:ea typeface="+mn-ea"/>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03" r="14569"/>
          <a:stretch>
            <a:fillRect/>
          </a:stretch>
        </p:blipFill>
        <p:spPr>
          <a:xfrm>
            <a:off x="-2033456" y="0"/>
            <a:ext cx="10392405" cy="6858000"/>
          </a:xfrm>
          <a:prstGeom prst="rect">
            <a:avLst/>
          </a:prstGeom>
        </p:spPr>
      </p:pic>
      <p:pic>
        <p:nvPicPr>
          <p:cNvPr id="9" name="Picture 8" descr="A picture containing shape&#10;&#10;Description automatically generated"/>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endParaRPr lang="en-US" dirty="0"/>
          </a:p>
        </p:txBody>
      </p:sp>
      <p:sp>
        <p:nvSpPr>
          <p:cNvPr id="11" name="Subtitle 2"/>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endParaRPr lang="en-US" dirty="0"/>
          </a:p>
        </p:txBody>
      </p:sp>
      <p:sp>
        <p:nvSpPr>
          <p:cNvPr id="13" name="Date Placeholder 3"/>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endParaRPr lang="en-US" dirty="0"/>
          </a:p>
        </p:txBody>
      </p:sp>
      <p:sp>
        <p:nvSpPr>
          <p:cNvPr id="14" name="Text Placeholder 16"/>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703050203000203" pitchFamily="34" charset="0"/>
              </a:defRPr>
            </a:lvl1pPr>
            <a:lvl2pPr marL="457200" indent="0" algn="r">
              <a:buNone/>
              <a:defRPr/>
            </a:lvl2pPr>
            <a:lvl3pPr marL="914400" indent="0" algn="r">
              <a:buNone/>
              <a:defRPr/>
            </a:lvl3pPr>
            <a:lvl4pPr marL="1371600" indent="0" algn="r">
              <a:buNone/>
              <a:defRPr/>
            </a:lvl4pPr>
            <a:lvl5pPr marL="1828800" indent="0" algn="r">
              <a:buNone/>
              <a:defRPr/>
            </a:lvl5pPr>
          </a:lstStyle>
          <a:p>
            <a:pPr lvl="0"/>
            <a:r>
              <a:rPr lang="en-US" dirty="0"/>
              <a:t>PRESENTER’S NAME</a:t>
            </a:r>
            <a:endParaRPr lang="en-US" dirty="0"/>
          </a:p>
        </p:txBody>
      </p:sp>
      <p:sp>
        <p:nvSpPr>
          <p:cNvPr id="15" name="TextBox 14"/>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endParaRPr lang="en-US" b="1" dirty="0">
              <a:latin typeface="IBM Plex Sans" panose="020B0503050203000203" pitchFamily="34" charset="0"/>
            </a:endParaRP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Scroll to “Change Picture”</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Select desired image</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endParaRPr lang="en-US" sz="1400" b="0"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endParaRPr lang="en-US" sz="1400" b="0" dirty="0">
              <a:latin typeface="IBM Plex Sans" panose="020B0503050203000203"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endParaRPr lang="en-US" dirty="0"/>
          </a:p>
        </p:txBody>
      </p:sp>
      <p:sp>
        <p:nvSpPr>
          <p:cNvPr id="3" name="Text Placeholder 2"/>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text</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3" name="Content Placeholder 2"/>
          <p:cNvSpPr>
            <a:spLocks noGrp="1"/>
          </p:cNvSpPr>
          <p:nvPr>
            <p:ph idx="1" hasCustomPrompt="1"/>
          </p:nvPr>
        </p:nvSpPr>
        <p:spPr/>
        <p:txBody>
          <a:bodyPr/>
          <a:lstStyle>
            <a:lvl1pPr marL="228600" indent="-228600">
              <a:defRPr/>
            </a:lvl1pPr>
            <a:lvl2pPr marL="502920" indent="-228600">
              <a:buSzPct val="100000"/>
              <a:buFont typeface="System Font Regular"/>
              <a:buChar char="-"/>
              <a:defRPr/>
            </a:lvl2pPr>
            <a:lvl3pPr marL="777240" indent="-228600">
              <a:buSzPct val="100000"/>
              <a:buFont typeface="System Font Regular"/>
              <a:buChar char="-"/>
              <a:defRPr/>
            </a:lvl3pPr>
            <a:lvl4pPr marL="1005840" indent="-228600">
              <a:buSzPct val="100000"/>
              <a:buFont typeface="System Font Regular"/>
              <a:buChar char="-"/>
              <a:defRPr/>
            </a:lvl4pPr>
            <a:lvl5pPr marL="1280160" indent="-228600">
              <a:buSzPct val="100000"/>
              <a:buFont typeface="System Font Regular"/>
              <a:buChar char="-"/>
              <a:defRPr/>
            </a:lvl5p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646359" y="365127"/>
            <a:ext cx="10709031" cy="734621"/>
          </a:xfrm>
        </p:spPr>
        <p:txBody>
          <a:bodyPr/>
          <a:lstStyle/>
          <a:p>
            <a:r>
              <a:rPr lang="en-US" dirty="0"/>
              <a:t>CLICK TO EDIT TITLE</a:t>
            </a:r>
            <a:endParaRPr lang="en-US" dirty="0"/>
          </a:p>
        </p:txBody>
      </p:sp>
      <p:sp>
        <p:nvSpPr>
          <p:cNvPr id="4" name="Text Placeholder 3"/>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200" indent="0">
              <a:buNone/>
              <a:defRPr b="0" i="0">
                <a:solidFill>
                  <a:schemeClr val="accent1"/>
                </a:solidFill>
                <a:latin typeface="IBM Plex Sans Light" panose="020B0403050203000203" pitchFamily="34" charset="0"/>
              </a:defRPr>
            </a:lvl2pPr>
            <a:lvl3pPr marL="914400" indent="0">
              <a:buNone/>
              <a:defRPr b="0" i="0">
                <a:solidFill>
                  <a:schemeClr val="accent1"/>
                </a:solidFill>
                <a:latin typeface="IBM Plex Sans Light" panose="020B0403050203000203" pitchFamily="34" charset="0"/>
              </a:defRPr>
            </a:lvl3pPr>
            <a:lvl4pPr marL="1371600" indent="0">
              <a:buNone/>
              <a:defRPr b="0" i="0">
                <a:solidFill>
                  <a:schemeClr val="accent1"/>
                </a:solidFill>
                <a:latin typeface="IBM Plex Sans Light" panose="020B0403050203000203" pitchFamily="34" charset="0"/>
              </a:defRPr>
            </a:lvl4pPr>
            <a:lvl5pPr marL="1828800"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endParaRPr lang="en-US" dirty="0"/>
          </a:p>
        </p:txBody>
      </p:sp>
      <p:sp>
        <p:nvSpPr>
          <p:cNvPr id="3" name="Content Placeholder 2"/>
          <p:cNvSpPr>
            <a:spLocks noGrp="1"/>
          </p:cNvSpPr>
          <p:nvPr>
            <p:ph idx="1" hasCustomPrompt="1"/>
          </p:nvPr>
        </p:nvSpPr>
        <p:spPr>
          <a:xfrm>
            <a:off x="644771" y="2202874"/>
            <a:ext cx="10709031" cy="3879273"/>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3" name="Content Placeholder 2"/>
          <p:cNvSpPr>
            <a:spLocks noGrp="1"/>
          </p:cNvSpPr>
          <p:nvPr>
            <p:ph sz="half" idx="1" hasCustomPrompt="1"/>
          </p:nvPr>
        </p:nvSpPr>
        <p:spPr>
          <a:xfrm>
            <a:off x="644769" y="1825625"/>
            <a:ext cx="5181600" cy="435133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hasCustomPrompt="1"/>
          </p:nvPr>
        </p:nvSpPr>
        <p:spPr>
          <a:xfrm>
            <a:off x="6172200" y="1825625"/>
            <a:ext cx="5181600" cy="435133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44769" y="365125"/>
            <a:ext cx="10710619" cy="1325563"/>
          </a:xfrm>
        </p:spPr>
        <p:txBody>
          <a:bodyPr/>
          <a:lstStyle/>
          <a:p>
            <a:r>
              <a:rPr lang="en-US" dirty="0"/>
              <a:t>CLICK TO EDIT TITLE</a:t>
            </a:r>
            <a:endParaRPr lang="en-US" dirty="0"/>
          </a:p>
        </p:txBody>
      </p:sp>
      <p:sp>
        <p:nvSpPr>
          <p:cNvPr id="3" name="Content Placeholder 2"/>
          <p:cNvSpPr>
            <a:spLocks noGrp="1"/>
          </p:cNvSpPr>
          <p:nvPr>
            <p:ph sz="half" idx="1" hasCustomPrompt="1"/>
          </p:nvPr>
        </p:nvSpPr>
        <p:spPr>
          <a:xfrm>
            <a:off x="644773" y="1825625"/>
            <a:ext cx="3296919" cy="435133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Content Placeholder 3"/>
          <p:cNvSpPr>
            <a:spLocks noGrp="1"/>
          </p:cNvSpPr>
          <p:nvPr>
            <p:ph sz="half" idx="13" hasCustomPrompt="1"/>
          </p:nvPr>
        </p:nvSpPr>
        <p:spPr>
          <a:xfrm>
            <a:off x="4351622" y="1825625"/>
            <a:ext cx="3296919" cy="435133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hasCustomPrompt="1"/>
          </p:nvPr>
        </p:nvSpPr>
        <p:spPr>
          <a:xfrm>
            <a:off x="8058471" y="1825625"/>
            <a:ext cx="3296919" cy="435133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646359" y="365127"/>
            <a:ext cx="10709031" cy="734621"/>
          </a:xfrm>
        </p:spPr>
        <p:txBody>
          <a:bodyPr/>
          <a:lstStyle/>
          <a:p>
            <a:r>
              <a:rPr lang="en-US" dirty="0"/>
              <a:t>CLICK TO EDIT TITLE</a:t>
            </a:r>
            <a:endParaRPr lang="en-US" dirty="0"/>
          </a:p>
        </p:txBody>
      </p:sp>
      <p:sp>
        <p:nvSpPr>
          <p:cNvPr id="11" name="Text Placeholder 3"/>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200" indent="0">
              <a:buNone/>
              <a:defRPr b="0" i="0">
                <a:solidFill>
                  <a:schemeClr val="accent1"/>
                </a:solidFill>
                <a:latin typeface="IBM Plex Sans Light" panose="020B0403050203000203" pitchFamily="34" charset="0"/>
              </a:defRPr>
            </a:lvl2pPr>
            <a:lvl3pPr marL="914400" indent="0">
              <a:buNone/>
              <a:defRPr b="0" i="0">
                <a:solidFill>
                  <a:schemeClr val="accent1"/>
                </a:solidFill>
                <a:latin typeface="IBM Plex Sans Light" panose="020B0403050203000203" pitchFamily="34" charset="0"/>
              </a:defRPr>
            </a:lvl3pPr>
            <a:lvl4pPr marL="1371600" indent="0">
              <a:buNone/>
              <a:defRPr b="0" i="0">
                <a:solidFill>
                  <a:schemeClr val="accent1"/>
                </a:solidFill>
                <a:latin typeface="IBM Plex Sans Light" panose="020B0403050203000203" pitchFamily="34" charset="0"/>
              </a:defRPr>
            </a:lvl4pPr>
            <a:lvl5pPr marL="1828800"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p:cNvSpPr>
            <a:spLocks noGrp="1"/>
          </p:cNvSpPr>
          <p:nvPr>
            <p:ph sz="half" idx="1" hasCustomPrompt="1"/>
          </p:nvPr>
        </p:nvSpPr>
        <p:spPr>
          <a:xfrm>
            <a:off x="644773" y="2325836"/>
            <a:ext cx="3296919" cy="385112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Content Placeholder 3"/>
          <p:cNvSpPr>
            <a:spLocks noGrp="1"/>
          </p:cNvSpPr>
          <p:nvPr>
            <p:ph sz="half" idx="13" hasCustomPrompt="1"/>
          </p:nvPr>
        </p:nvSpPr>
        <p:spPr>
          <a:xfrm>
            <a:off x="4351622" y="2325836"/>
            <a:ext cx="3296919" cy="385112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4" name="Content Placeholder 3"/>
          <p:cNvSpPr>
            <a:spLocks noGrp="1"/>
          </p:cNvSpPr>
          <p:nvPr>
            <p:ph sz="half" idx="2" hasCustomPrompt="1"/>
          </p:nvPr>
        </p:nvSpPr>
        <p:spPr>
          <a:xfrm>
            <a:off x="8058471" y="2325836"/>
            <a:ext cx="3296919" cy="3851129"/>
          </a:xfrm>
        </p:spPr>
        <p:txBody>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Slide Number Placeholder 6"/>
          <p:cNvSpPr>
            <a:spLocks noGrp="1"/>
          </p:cNvSpPr>
          <p:nvPr>
            <p:ph type="sldNum" sz="quarter" idx="12"/>
          </p:nvPr>
        </p:nvSpPr>
        <p:spPr/>
        <p:txBody>
          <a:bodyPr/>
          <a:lstStyle/>
          <a:p>
            <a:fld id="{4267CD5E-26CF-4249-8540-BB1D07FD4227}"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image" Target="../media/image9.emf"/><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endParaRPr lang="en-US" dirty="0"/>
          </a:p>
        </p:txBody>
      </p:sp>
      <p:sp>
        <p:nvSpPr>
          <p:cNvPr id="3" name="Text Placeholder 2"/>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Slide Number Placeholder 5"/>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p:txStyles>
    <p:titleStyle>
      <a:lvl1pPr algn="l" defTabSz="914400"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4"/>
        </a:buClr>
        <a:buFont typeface="Wingdings" panose="05000000000000000000"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400"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400"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400"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400"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4.xml"/><Relationship Id="rId4" Type="http://schemas.openxmlformats.org/officeDocument/2006/relationships/tags" Target="../tags/tag14.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6.xml"/><Relationship Id="rId2" Type="http://schemas.openxmlformats.org/officeDocument/2006/relationships/image" Target="../media/image11.pn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7.xml"/><Relationship Id="rId1"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8.xml"/><Relationship Id="rId1" Type="http://schemas.openxmlformats.org/officeDocument/2006/relationships/image" Target="../media/image13.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9.xml"/><Relationship Id="rId2" Type="http://schemas.openxmlformats.org/officeDocument/2006/relationships/image" Target="../media/image15.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tags" Target="../tags/tag10.xml"/><Relationship Id="rId1" Type="http://schemas.openxmlformats.org/officeDocument/2006/relationships/image" Target="../media/image16.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1.xml"/><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2.xml"/><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tags" Target="../tags/tag13.xml"/><Relationship Id="rId2" Type="http://schemas.openxmlformats.org/officeDocument/2006/relationships/image" Target="../media/image22.png"/><Relationship Id="rId1"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78840" y="2505075"/>
            <a:ext cx="10925810" cy="2061845"/>
          </a:xfrm>
        </p:spPr>
        <p:txBody>
          <a:bodyPr>
            <a:normAutofit fontScale="90000"/>
          </a:bodyPr>
          <a:lstStyle/>
          <a:p>
            <a:r>
              <a:rPr lang="en-US" dirty="0"/>
              <a:t>Quantum Machine Learning (QML) and 	Quantum Artificial Intelligence (QAI)   </a:t>
            </a:r>
            <a:endParaRPr lang="en-US" dirty="0"/>
          </a:p>
        </p:txBody>
      </p:sp>
      <p:sp>
        <p:nvSpPr>
          <p:cNvPr id="5" name="Text Placeholder 4"/>
          <p:cNvSpPr>
            <a:spLocks noGrp="1"/>
          </p:cNvSpPr>
          <p:nvPr>
            <p:ph type="body" sz="quarter" idx="11"/>
          </p:nvPr>
        </p:nvSpPr>
        <p:spPr/>
        <p:txBody>
          <a:bodyPr/>
          <a:lstStyle/>
          <a:p>
            <a:r>
              <a:rPr lang="en-US" dirty="0"/>
              <a:t>Yifeng</a:t>
            </a:r>
            <a:endParaRPr lang="en-US" dirty="0"/>
          </a:p>
        </p:txBody>
      </p:sp>
      <p:sp>
        <p:nvSpPr>
          <p:cNvPr id="4" name="Date Placeholder 3"/>
          <p:cNvSpPr>
            <a:spLocks noGrp="1"/>
          </p:cNvSpPr>
          <p:nvPr>
            <p:ph type="dt" sz="half" idx="10"/>
          </p:nvPr>
        </p:nvSpPr>
        <p:spPr/>
        <p:txBody>
          <a:bodyPr/>
          <a:lstStyle/>
          <a:p>
            <a:r>
              <a:rPr lang="en-US" dirty="0"/>
              <a:t>Date</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3155315" y="588645"/>
            <a:ext cx="5234305" cy="2484120"/>
          </a:xfrm>
          <a:prstGeom prst="rect">
            <a:avLst/>
          </a:prstGeom>
        </p:spPr>
      </p:pic>
      <p:pic>
        <p:nvPicPr>
          <p:cNvPr id="6" name="图片 5"/>
          <p:cNvPicPr>
            <a:picLocks noChangeAspect="1"/>
          </p:cNvPicPr>
          <p:nvPr/>
        </p:nvPicPr>
        <p:blipFill>
          <a:blip r:embed="rId2"/>
          <a:stretch>
            <a:fillRect/>
          </a:stretch>
        </p:blipFill>
        <p:spPr>
          <a:xfrm>
            <a:off x="4735195" y="2931160"/>
            <a:ext cx="6922135" cy="3345815"/>
          </a:xfrm>
          <a:prstGeom prst="rect">
            <a:avLst/>
          </a:prstGeom>
        </p:spPr>
      </p:pic>
      <p:sp>
        <p:nvSpPr>
          <p:cNvPr id="7" name="文本框 6"/>
          <p:cNvSpPr txBox="1"/>
          <p:nvPr/>
        </p:nvSpPr>
        <p:spPr>
          <a:xfrm>
            <a:off x="612140" y="96520"/>
            <a:ext cx="4033520" cy="645160"/>
          </a:xfrm>
          <a:prstGeom prst="rect">
            <a:avLst/>
          </a:prstGeom>
          <a:noFill/>
        </p:spPr>
        <p:txBody>
          <a:bodyPr wrap="square" rtlCol="0">
            <a:spAutoFit/>
          </a:bodyPr>
          <a:p>
            <a:r>
              <a:rPr lang="en-US" altLang="zh-CN" sz="3600" b="1"/>
              <a:t>Future Work</a:t>
            </a:r>
            <a:endParaRPr lang="en-US" altLang="zh-CN" sz="3600" b="1"/>
          </a:p>
        </p:txBody>
      </p:sp>
      <p:pic>
        <p:nvPicPr>
          <p:cNvPr id="8" name="图片 7"/>
          <p:cNvPicPr>
            <a:picLocks noChangeAspect="1"/>
          </p:cNvPicPr>
          <p:nvPr/>
        </p:nvPicPr>
        <p:blipFill>
          <a:blip r:embed="rId3"/>
          <a:stretch>
            <a:fillRect/>
          </a:stretch>
        </p:blipFill>
        <p:spPr>
          <a:xfrm>
            <a:off x="313690" y="3225800"/>
            <a:ext cx="3829050" cy="2529205"/>
          </a:xfrm>
          <a:prstGeom prst="rect">
            <a:avLst/>
          </a:prstGeom>
        </p:spPr>
      </p:pic>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sp>
        <p:nvSpPr>
          <p:cNvPr id="2" name="文本框 1"/>
          <p:cNvSpPr txBox="1"/>
          <p:nvPr/>
        </p:nvSpPr>
        <p:spPr>
          <a:xfrm>
            <a:off x="802005" y="875665"/>
            <a:ext cx="10887710" cy="2553335"/>
          </a:xfrm>
          <a:prstGeom prst="rect">
            <a:avLst/>
          </a:prstGeom>
        </p:spPr>
        <p:txBody>
          <a:bodyPr wrap="square">
            <a:spAutoFit/>
          </a:bodyPr>
          <a:p>
            <a:pPr marL="0" indent="0"/>
            <a:r>
              <a:rPr lang="en-US" altLang="zh-CN" sz="1600" b="0" i="0">
                <a:solidFill>
                  <a:srgbClr val="333333"/>
                </a:solidFill>
                <a:latin typeface="Georgia" panose="02040502050405020303"/>
                <a:ea typeface="Georgia" panose="02040502050405020303"/>
              </a:rPr>
              <a:t>Instead of processing information in terms of 1s and 0s—called bits—and doing it serially, which is how classical computing works, quantum computers use qubits which can represent a 1 and a 0 simultaneously. Like a guitar, bits are similar to playing one note at a time, whereas, qubits play several notes together. With enough qubits, quantum computers could theoretically be millions of times faster than the fastest microchip computers today.</a:t>
            </a:r>
            <a:endParaRPr lang="en-US" altLang="zh-CN" sz="1600" b="0" i="0">
              <a:solidFill>
                <a:srgbClr val="333333"/>
              </a:solidFill>
              <a:latin typeface="Georgia" panose="02040502050405020303"/>
              <a:ea typeface="Georgia" panose="02040502050405020303"/>
            </a:endParaRPr>
          </a:p>
          <a:p>
            <a:pPr marL="0" indent="0"/>
            <a:endParaRPr lang="en-US" altLang="zh-CN" sz="1600" b="0" i="0">
              <a:solidFill>
                <a:srgbClr val="333333"/>
              </a:solidFill>
              <a:latin typeface="Georgia" panose="02040502050405020303"/>
              <a:ea typeface="Georgia" panose="02040502050405020303"/>
            </a:endParaRPr>
          </a:p>
          <a:p>
            <a:pPr marL="0" indent="0"/>
            <a:endParaRPr lang="en-US" altLang="zh-CN" sz="1600" b="0" i="0">
              <a:solidFill>
                <a:srgbClr val="333333"/>
              </a:solidFill>
              <a:latin typeface="Georgia" panose="02040502050405020303"/>
              <a:ea typeface="Georgia" panose="02040502050405020303"/>
            </a:endParaRPr>
          </a:p>
          <a:p>
            <a:pPr marL="0" indent="0"/>
            <a:r>
              <a:rPr lang="en-US" altLang="zh-CN" sz="1600" b="0" i="0">
                <a:solidFill>
                  <a:srgbClr val="333333"/>
                </a:solidFill>
                <a:latin typeface="Georgia" panose="02040502050405020303"/>
                <a:ea typeface="Georgia" panose="02040502050405020303"/>
              </a:rPr>
              <a:t>Quantum Artificial Intelligence (QAI) — and in particular, its subset research area Quantum Machine Learning (QML) — will use new quantum-designed algorithms with superpowers that result in much more powerful AI models. As QAI gradually emerges, we can expect significant improvements in the speed, efficiency, and accuracy of AI. We should also anticipate the emergence of completely new and surprising business capabilities.</a:t>
            </a:r>
            <a:endParaRPr lang="en-US" altLang="zh-CN" sz="1600" b="0" i="0">
              <a:solidFill>
                <a:srgbClr val="333333"/>
              </a:solidFill>
              <a:latin typeface="Georgia" panose="02040502050405020303"/>
              <a:ea typeface="Georgia" panose="02040502050405020303"/>
            </a:endParaRPr>
          </a:p>
        </p:txBody>
      </p:sp>
      <p:sp>
        <p:nvSpPr>
          <p:cNvPr id="3" name="文本框 2"/>
          <p:cNvSpPr txBox="1"/>
          <p:nvPr/>
        </p:nvSpPr>
        <p:spPr>
          <a:xfrm>
            <a:off x="496570" y="5946140"/>
            <a:ext cx="11321415" cy="368300"/>
          </a:xfrm>
          <a:prstGeom prst="rect">
            <a:avLst/>
          </a:prstGeom>
          <a:noFill/>
        </p:spPr>
        <p:txBody>
          <a:bodyPr wrap="square" rtlCol="0" anchor="t">
            <a:spAutoFit/>
          </a:bodyPr>
          <a:p>
            <a:r>
              <a:rPr lang="zh-CN" altLang="en-US"/>
              <a:t>https://www.forbes.com/sites/jonathanreichental/2023/11/20/quantum-artificial-intelligence-is-closer-than-you-think/</a:t>
            </a:r>
            <a:endParaRPr lang="zh-CN" altLang="en-US"/>
          </a:p>
        </p:txBody>
      </p:sp>
      <p:pic>
        <p:nvPicPr>
          <p:cNvPr id="8" name="图片 7"/>
          <p:cNvPicPr/>
          <p:nvPr/>
        </p:nvPicPr>
        <p:blipFill>
          <a:blip r:embed="rId1"/>
        </p:blipFill>
        <p:spPr>
          <a:xfrm>
            <a:off x="-1067836324" y="-1070503324"/>
            <a:ext cx="2147011200" cy="2147011200"/>
          </a:xfrm>
          <a:prstGeom prst="rect">
            <a:avLst/>
          </a:prstGeom>
        </p:spPr>
      </p:pic>
      <p:pic>
        <p:nvPicPr>
          <p:cNvPr id="9" name="图片 8"/>
          <p:cNvPicPr/>
          <p:nvPr/>
        </p:nvPicPr>
        <p:blipFill>
          <a:blip r:embed="rId2"/>
        </p:blipFill>
        <p:spPr>
          <a:xfrm>
            <a:off x="5668645" y="3578225"/>
            <a:ext cx="1692275" cy="206375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918845" y="728345"/>
            <a:ext cx="10153015" cy="4817745"/>
          </a:xfrm>
          <a:prstGeom prst="rect">
            <a:avLst/>
          </a:prstGeom>
        </p:spPr>
      </p:pic>
      <p:sp>
        <p:nvSpPr>
          <p:cNvPr id="3" name="文本框 2"/>
          <p:cNvSpPr txBox="1"/>
          <p:nvPr/>
        </p:nvSpPr>
        <p:spPr>
          <a:xfrm>
            <a:off x="770890" y="5830570"/>
            <a:ext cx="6096000" cy="368300"/>
          </a:xfrm>
          <a:prstGeom prst="rect">
            <a:avLst/>
          </a:prstGeom>
          <a:noFill/>
        </p:spPr>
        <p:txBody>
          <a:bodyPr wrap="square" rtlCol="0" anchor="t">
            <a:spAutoFit/>
          </a:bodyPr>
          <a:p>
            <a:r>
              <a:rPr lang="zh-CN" altLang="en-US"/>
              <a:t>https://www.tensorflow.org/quantum</a:t>
            </a:r>
            <a:endParaRPr lang="zh-CN" altLang="en-US"/>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763270" y="377190"/>
            <a:ext cx="10666095" cy="5061585"/>
          </a:xfrm>
          <a:prstGeom prst="rect">
            <a:avLst/>
          </a:prstGeom>
        </p:spPr>
      </p:pic>
      <p:sp>
        <p:nvSpPr>
          <p:cNvPr id="3" name="文本框 2"/>
          <p:cNvSpPr txBox="1"/>
          <p:nvPr/>
        </p:nvSpPr>
        <p:spPr>
          <a:xfrm>
            <a:off x="920750" y="5777865"/>
            <a:ext cx="6096000" cy="368300"/>
          </a:xfrm>
          <a:prstGeom prst="rect">
            <a:avLst/>
          </a:prstGeom>
          <a:noFill/>
        </p:spPr>
        <p:txBody>
          <a:bodyPr wrap="square" rtlCol="0" anchor="t">
            <a:spAutoFit/>
          </a:bodyPr>
          <a:p>
            <a:r>
              <a:rPr lang="zh-CN" altLang="en-US"/>
              <a:t>https://github.com/PennyLaneAI/pennylane</a:t>
            </a:r>
            <a:endParaRPr lang="zh-CN" altLang="en-US"/>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197485" y="321310"/>
            <a:ext cx="5296535" cy="4080510"/>
          </a:xfrm>
          <a:prstGeom prst="rect">
            <a:avLst/>
          </a:prstGeom>
        </p:spPr>
      </p:pic>
      <p:pic>
        <p:nvPicPr>
          <p:cNvPr id="3" name="图片 2"/>
          <p:cNvPicPr>
            <a:picLocks noChangeAspect="1"/>
          </p:cNvPicPr>
          <p:nvPr/>
        </p:nvPicPr>
        <p:blipFill>
          <a:blip r:embed="rId2"/>
          <a:stretch>
            <a:fillRect/>
          </a:stretch>
        </p:blipFill>
        <p:spPr>
          <a:xfrm>
            <a:off x="5772150" y="1898650"/>
            <a:ext cx="5987415" cy="4043045"/>
          </a:xfrm>
          <a:prstGeom prst="rect">
            <a:avLst/>
          </a:prstGeom>
        </p:spPr>
      </p:pic>
      <p:sp>
        <p:nvSpPr>
          <p:cNvPr id="6" name="文本框 5"/>
          <p:cNvSpPr txBox="1"/>
          <p:nvPr/>
        </p:nvSpPr>
        <p:spPr>
          <a:xfrm>
            <a:off x="514985" y="5671820"/>
            <a:ext cx="6096000" cy="368300"/>
          </a:xfrm>
          <a:prstGeom prst="rect">
            <a:avLst/>
          </a:prstGeom>
          <a:noFill/>
        </p:spPr>
        <p:txBody>
          <a:bodyPr wrap="square" rtlCol="0" anchor="t">
            <a:spAutoFit/>
          </a:bodyPr>
          <a:p>
            <a:r>
              <a:rPr lang="zh-CN" altLang="en-US"/>
              <a:t>https://github.com/PennyLaneAI/pennylane</a:t>
            </a:r>
            <a:endParaRPr lang="zh-CN" altLang="en-US"/>
          </a:p>
        </p:txBody>
      </p:sp>
    </p:spTree>
    <p:custDataLst>
      <p:tags r:id="rId3"/>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974090" y="525780"/>
            <a:ext cx="9925685" cy="4709795"/>
          </a:xfrm>
          <a:prstGeom prst="rect">
            <a:avLst/>
          </a:prstGeom>
        </p:spPr>
      </p:pic>
      <p:sp>
        <p:nvSpPr>
          <p:cNvPr id="3" name="文本框 2"/>
          <p:cNvSpPr txBox="1"/>
          <p:nvPr/>
        </p:nvSpPr>
        <p:spPr>
          <a:xfrm>
            <a:off x="974090" y="5636895"/>
            <a:ext cx="6096000" cy="368300"/>
          </a:xfrm>
          <a:prstGeom prst="rect">
            <a:avLst/>
          </a:prstGeom>
          <a:noFill/>
        </p:spPr>
        <p:txBody>
          <a:bodyPr wrap="square" rtlCol="0" anchor="t">
            <a:spAutoFit/>
          </a:bodyPr>
          <a:p>
            <a:r>
              <a:rPr lang="zh-CN" altLang="en-US"/>
              <a:t>https://docs.quantum.ibm.com/</a:t>
            </a:r>
            <a:endParaRPr lang="zh-CN" altLang="en-US"/>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6" name="图片 5"/>
          <p:cNvPicPr>
            <a:picLocks noChangeAspect="1"/>
          </p:cNvPicPr>
          <p:nvPr/>
        </p:nvPicPr>
        <p:blipFill>
          <a:blip r:embed="rId1"/>
          <a:stretch>
            <a:fillRect/>
          </a:stretch>
        </p:blipFill>
        <p:spPr>
          <a:xfrm>
            <a:off x="549275" y="1624330"/>
            <a:ext cx="5060950" cy="2892425"/>
          </a:xfrm>
          <a:prstGeom prst="rect">
            <a:avLst/>
          </a:prstGeom>
        </p:spPr>
      </p:pic>
      <p:sp>
        <p:nvSpPr>
          <p:cNvPr id="8" name="文本框 7"/>
          <p:cNvSpPr txBox="1"/>
          <p:nvPr/>
        </p:nvSpPr>
        <p:spPr>
          <a:xfrm>
            <a:off x="612140" y="241935"/>
            <a:ext cx="7789545" cy="521970"/>
          </a:xfrm>
          <a:prstGeom prst="rect">
            <a:avLst/>
          </a:prstGeom>
        </p:spPr>
        <p:txBody>
          <a:bodyPr wrap="square">
            <a:spAutoFit/>
          </a:bodyPr>
          <a:p>
            <a:r>
              <a:rPr lang="en-US" altLang="zh-CN" sz="2800" b="1"/>
              <a:t>Hybrid Quantum Downsampling Networks</a:t>
            </a:r>
            <a:endParaRPr lang="en-US" altLang="zh-CN" sz="2800" b="1"/>
          </a:p>
        </p:txBody>
      </p:sp>
      <p:pic>
        <p:nvPicPr>
          <p:cNvPr id="9" name="图片 8"/>
          <p:cNvPicPr>
            <a:picLocks noChangeAspect="1"/>
          </p:cNvPicPr>
          <p:nvPr/>
        </p:nvPicPr>
        <p:blipFill>
          <a:blip r:embed="rId2"/>
          <a:stretch>
            <a:fillRect/>
          </a:stretch>
        </p:blipFill>
        <p:spPr>
          <a:xfrm>
            <a:off x="6130290" y="1522730"/>
            <a:ext cx="5505450" cy="3095625"/>
          </a:xfrm>
          <a:prstGeom prst="rect">
            <a:avLst/>
          </a:prstGeom>
        </p:spPr>
      </p:pic>
      <p:sp>
        <p:nvSpPr>
          <p:cNvPr id="10" name="文本框 9"/>
          <p:cNvSpPr txBox="1"/>
          <p:nvPr/>
        </p:nvSpPr>
        <p:spPr>
          <a:xfrm>
            <a:off x="7699375" y="6094095"/>
            <a:ext cx="6096000" cy="368300"/>
          </a:xfrm>
          <a:prstGeom prst="rect">
            <a:avLst/>
          </a:prstGeom>
          <a:noFill/>
        </p:spPr>
        <p:txBody>
          <a:bodyPr wrap="square" rtlCol="0" anchor="t">
            <a:spAutoFit/>
          </a:bodyPr>
          <a:p>
            <a:r>
              <a:rPr lang="zh-CN" altLang="en-US"/>
              <a:t>https://arxiv.org/pdf/2405.16375</a:t>
            </a:r>
            <a:endParaRPr lang="zh-CN" altLang="en-US"/>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sp>
        <p:nvSpPr>
          <p:cNvPr id="8" name="文本框 7"/>
          <p:cNvSpPr txBox="1"/>
          <p:nvPr/>
        </p:nvSpPr>
        <p:spPr>
          <a:xfrm>
            <a:off x="612140" y="241935"/>
            <a:ext cx="7789545" cy="953135"/>
          </a:xfrm>
          <a:prstGeom prst="rect">
            <a:avLst/>
          </a:prstGeom>
        </p:spPr>
        <p:txBody>
          <a:bodyPr wrap="square">
            <a:spAutoFit/>
          </a:bodyPr>
          <a:p>
            <a:r>
              <a:rPr lang="en-US" altLang="zh-CN" sz="2800" b="1"/>
              <a:t>Qsco: A Quantum Scoring Module for Open-set</a:t>
            </a:r>
            <a:endParaRPr lang="en-US" altLang="zh-CN" sz="2800" b="1"/>
          </a:p>
          <a:p>
            <a:r>
              <a:rPr lang="en-US" altLang="zh-CN" sz="2800" b="1"/>
              <a:t>Supervised Anomaly Detection</a:t>
            </a:r>
            <a:endParaRPr lang="en-US" altLang="zh-CN" sz="2800" b="1"/>
          </a:p>
        </p:txBody>
      </p:sp>
      <p:pic>
        <p:nvPicPr>
          <p:cNvPr id="3" name="图片 2"/>
          <p:cNvPicPr>
            <a:picLocks noChangeAspect="1"/>
          </p:cNvPicPr>
          <p:nvPr/>
        </p:nvPicPr>
        <p:blipFill>
          <a:blip r:embed="rId1"/>
          <a:stretch>
            <a:fillRect/>
          </a:stretch>
        </p:blipFill>
        <p:spPr>
          <a:xfrm>
            <a:off x="6300470" y="1689100"/>
            <a:ext cx="5486400" cy="3743325"/>
          </a:xfrm>
          <a:prstGeom prst="rect">
            <a:avLst/>
          </a:prstGeom>
        </p:spPr>
      </p:pic>
      <p:pic>
        <p:nvPicPr>
          <p:cNvPr id="7" name="图片 6"/>
          <p:cNvPicPr>
            <a:picLocks noChangeAspect="1"/>
          </p:cNvPicPr>
          <p:nvPr/>
        </p:nvPicPr>
        <p:blipFill>
          <a:blip r:embed="rId2"/>
          <a:stretch>
            <a:fillRect/>
          </a:stretch>
        </p:blipFill>
        <p:spPr>
          <a:xfrm>
            <a:off x="1015365" y="1689100"/>
            <a:ext cx="5153025" cy="3981450"/>
          </a:xfrm>
          <a:prstGeom prst="rect">
            <a:avLst/>
          </a:prstGeom>
        </p:spPr>
      </p:pic>
      <p:sp>
        <p:nvSpPr>
          <p:cNvPr id="9" name="文本框 8"/>
          <p:cNvSpPr txBox="1"/>
          <p:nvPr/>
        </p:nvSpPr>
        <p:spPr>
          <a:xfrm>
            <a:off x="7566660" y="6104255"/>
            <a:ext cx="6096000" cy="368300"/>
          </a:xfrm>
          <a:prstGeom prst="rect">
            <a:avLst/>
          </a:prstGeom>
          <a:noFill/>
        </p:spPr>
        <p:txBody>
          <a:bodyPr wrap="square" rtlCol="0" anchor="t">
            <a:spAutoFit/>
          </a:bodyPr>
          <a:p>
            <a:r>
              <a:rPr lang="zh-CN" altLang="en-US"/>
              <a:t>https://arxiv.org/pdf/2405.16368</a:t>
            </a:r>
            <a:endParaRPr lang="zh-CN" altLang="en-US"/>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日期占位符 3"/>
          <p:cNvSpPr>
            <a:spLocks noGrp="1"/>
          </p:cNvSpPr>
          <p:nvPr>
            <p:ph type="dt" sz="half" idx="10"/>
          </p:nvPr>
        </p:nvSpPr>
        <p:spPr/>
        <p:txBody>
          <a:bodyPr/>
          <a:p>
            <a:fld id="{760FBDFE-C587-4B4C-A407-44438C67B59E}" type="datetimeFigureOut">
              <a:rPr lang="zh-CN" altLang="en-US" smtClean="0"/>
            </a:fld>
            <a:endParaRPr lang="zh-CN" altLang="en-US"/>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dirty="0"/>
          </a:p>
        </p:txBody>
      </p:sp>
      <p:pic>
        <p:nvPicPr>
          <p:cNvPr id="2" name="图片 1"/>
          <p:cNvPicPr>
            <a:picLocks noChangeAspect="1"/>
          </p:cNvPicPr>
          <p:nvPr/>
        </p:nvPicPr>
        <p:blipFill>
          <a:blip r:embed="rId1"/>
          <a:stretch>
            <a:fillRect/>
          </a:stretch>
        </p:blipFill>
        <p:spPr>
          <a:xfrm>
            <a:off x="6188075" y="422275"/>
            <a:ext cx="5539740" cy="5892165"/>
          </a:xfrm>
          <a:prstGeom prst="rect">
            <a:avLst/>
          </a:prstGeom>
        </p:spPr>
      </p:pic>
      <p:pic>
        <p:nvPicPr>
          <p:cNvPr id="3" name="图片 2"/>
          <p:cNvPicPr>
            <a:picLocks noChangeAspect="1"/>
          </p:cNvPicPr>
          <p:nvPr/>
        </p:nvPicPr>
        <p:blipFill>
          <a:blip r:embed="rId2"/>
          <a:stretch>
            <a:fillRect/>
          </a:stretch>
        </p:blipFill>
        <p:spPr>
          <a:xfrm>
            <a:off x="815340" y="1246505"/>
            <a:ext cx="5139690" cy="3817620"/>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BEAUTIFY_FLAG" val="#wm#"/>
  <p:tag name="KSO_WM_TEMPLATE_CATEGORY" val="custom"/>
  <p:tag name="KSO_WM_TEMPLATE_INDEX" val="20205081"/>
</p:tagLst>
</file>

<file path=ppt/tags/tag11.xml><?xml version="1.0" encoding="utf-8"?>
<p:tagLst xmlns:p="http://schemas.openxmlformats.org/presentationml/2006/main">
  <p:tag name="KSO_WM_BEAUTIFY_FLAG" val="#wm#"/>
  <p:tag name="KSO_WM_TEMPLATE_CATEGORY" val="custom"/>
  <p:tag name="KSO_WM_TEMPLATE_INDEX" val="20205081"/>
</p:tagLst>
</file>

<file path=ppt/tags/tag12.xml><?xml version="1.0" encoding="utf-8"?>
<p:tagLst xmlns:p="http://schemas.openxmlformats.org/presentationml/2006/main">
  <p:tag name="KSO_WM_BEAUTIFY_FLAG" val="#wm#"/>
  <p:tag name="KSO_WM_TEMPLATE_CATEGORY" val="custom"/>
  <p:tag name="KSO_WM_TEMPLATE_INDEX" val="20205081"/>
</p:tagLst>
</file>

<file path=ppt/tags/tag13.xml><?xml version="1.0" encoding="utf-8"?>
<p:tagLst xmlns:p="http://schemas.openxmlformats.org/presentationml/2006/main">
  <p:tag name="KSO_WM_BEAUTIFY_FLAG" val="#wm#"/>
  <p:tag name="KSO_WM_TEMPLATE_CATEGORY" val="custom"/>
  <p:tag name="KSO_WM_TEMPLATE_INDEX" val="20205081"/>
</p:tagLst>
</file>

<file path=ppt/tags/tag14.xml><?xml version="1.0" encoding="utf-8"?>
<p:tagLst xmlns:p="http://schemas.openxmlformats.org/presentationml/2006/main">
  <p:tag name="KSO_WM_BEAUTIFY_FLAG" val="#wm#"/>
  <p:tag name="KSO_WM_TEMPLATE_CATEGORY" val="custom"/>
  <p:tag name="KSO_WM_TEMPLATE_INDEX" val="20205081"/>
</p:tagLst>
</file>

<file path=ppt/tags/tag15.xml><?xml version="1.0" encoding="utf-8"?>
<p:tagLst xmlns:p="http://schemas.openxmlformats.org/presentationml/2006/main">
  <p:tag name="COMMONDATA" val="eyJoZGlkIjoiMGM5Y2VlMDhlZmRlZGNmMWFiMjVkZDI3ZDg1MjdjZTYifQ=="/>
  <p:tag name="KSO_WPP_MARK_KEY" val="c2aaeaca-9a5b-4040-b625-a57a6fc88c45"/>
  <p:tag name="commondata" val="eyJoZGlkIjoiMzdjYjU2MGI3ZDQ4NDNjNmIxYmRjNGU0NjE5MWM0OWQifQ=="/>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BEAUTIFY_FLAG" val="#wm#"/>
  <p:tag name="KSO_WM_TEMPLATE_CATEGORY" val="custom"/>
  <p:tag name="KSO_WM_TEMPLATE_INDEX" val="20205081"/>
</p:tagLst>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1416</Words>
  <Application>WPS 演示</Application>
  <PresentationFormat>Widescreen</PresentationFormat>
  <Paragraphs>68</Paragraphs>
  <Slides>11</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11</vt:i4>
      </vt:variant>
    </vt:vector>
  </HeadingPairs>
  <TitlesOfParts>
    <vt:vector size="31" baseType="lpstr">
      <vt:lpstr>Arial</vt:lpstr>
      <vt:lpstr>SimSun</vt:lpstr>
      <vt:lpstr>Wingdings</vt:lpstr>
      <vt:lpstr>IBM Plex Sans</vt:lpstr>
      <vt:lpstr>DejaVu Math TeX Gyre</vt:lpstr>
      <vt:lpstr>Saira Condensed Condensed SemiBold</vt:lpstr>
      <vt:lpstr>Segoe Print</vt:lpstr>
      <vt:lpstr>System Font Regular</vt:lpstr>
      <vt:lpstr>Saira Condensed Condensed Light</vt:lpstr>
      <vt:lpstr>IBM Plex Sans SemiBold</vt:lpstr>
      <vt:lpstr>Yu Gothic UI Semibold</vt:lpstr>
      <vt:lpstr>IBM Plex Sans Light</vt:lpstr>
      <vt:lpstr>Yu Gothic UI Semilight</vt:lpstr>
      <vt:lpstr>Georgia</vt:lpstr>
      <vt:lpstr>Microsoft YaHei</vt:lpstr>
      <vt:lpstr>Arial Unicode MS</vt:lpstr>
      <vt:lpstr>Calibri</vt:lpstr>
      <vt:lpstr>DengXian Light</vt:lpstr>
      <vt:lpstr>DengXian</vt:lpstr>
      <vt:lpstr>Office Theme</vt:lpstr>
      <vt:lpstr>Quantum Machine Learning (QML) and 	Quantum Artificial Intelligence (QAI)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Yifeng</cp:lastModifiedBy>
  <cp:revision>70</cp:revision>
  <dcterms:created xsi:type="dcterms:W3CDTF">2022-06-10T19:28:00Z</dcterms:created>
  <dcterms:modified xsi:type="dcterms:W3CDTF">2024-07-18T18:39:22Z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C44C3AC0DC3241C3A16A4C5A99149470_13</vt:lpwstr>
  </property>
  <property fmtid="{D5CDD505-2E9C-101B-9397-08002B2CF9AE}" pid="3" name="KSOProductBuildVer">
    <vt:lpwstr>2052-12.1.0.17147</vt:lpwstr>
  </property>
</Properties>
</file>